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C6E82E-1AFD-4726-8126-A20BAEC1A8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27D248-7D7F-4952-90A3-B9EA49B1A7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96B5FE-594A-4A67-B9A4-313AB282C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530B5-4D73-4C94-8BEE-DF9DB5FC9FD7}" type="datetimeFigureOut">
              <a:rPr lang="en-US" smtClean="0"/>
              <a:t>7/20/2018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37B798-3FB6-4E53-A8E9-F24D4F681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461C2E-2F6D-4636-BB5D-74018F16F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B3D73-3BEF-4521-80F9-F6D0A6A5BA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843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73567-4A4B-49BE-BF9A-19F35C3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74EEBD-E3BA-419E-B375-0E2D676CF7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4A8041-7385-4F21-A5CE-1362E0120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530B5-4D73-4C94-8BEE-DF9DB5FC9FD7}" type="datetimeFigureOut">
              <a:rPr lang="en-US" smtClean="0"/>
              <a:t>7/20/2018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09D925-3109-4A3F-820A-5FA155063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AD71E8-E5D9-4549-AEB9-C05071355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B3D73-3BEF-4521-80F9-F6D0A6A5BA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449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E616B1-6BC6-44EE-AB08-E76C4D3568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49844D-AB80-4397-927C-6A1E80CBDF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168816-1F4E-497A-994B-844F52D92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530B5-4D73-4C94-8BEE-DF9DB5FC9FD7}" type="datetimeFigureOut">
              <a:rPr lang="en-US" smtClean="0"/>
              <a:t>7/20/2018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7A8A06-502E-4049-9A8A-9FB85EA66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FF4D42-900F-4499-87DA-FFF64A19F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B3D73-3BEF-4521-80F9-F6D0A6A5BA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199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CE95B-1E31-4CD7-81E9-3270F4DB0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E6ED4-7AAD-4CE0-A4E9-020F0CA655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7D60D9-18E3-4707-B400-9F60F5DB0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530B5-4D73-4C94-8BEE-DF9DB5FC9FD7}" type="datetimeFigureOut">
              <a:rPr lang="en-US" smtClean="0"/>
              <a:t>7/20/2018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F536C2-63E3-4DC8-BC4C-D3B29F652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EF08F9-FF21-435E-9EA5-B9CB03550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B3D73-3BEF-4521-80F9-F6D0A6A5BA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198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847F06-10BA-4B40-B8B7-B6A36C9153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97B3C7-51F2-43CC-8434-A49C669A4C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B2C3D1-41B1-4CB5-9ADA-B109EBF64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530B5-4D73-4C94-8BEE-DF9DB5FC9FD7}" type="datetimeFigureOut">
              <a:rPr lang="en-US" smtClean="0"/>
              <a:t>7/20/2018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27AE8D-5E0F-4CCB-898A-C93CD78B1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A4DA7B-07EC-4F49-B279-6C77411EB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B3D73-3BEF-4521-80F9-F6D0A6A5BA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658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F0FA4A-9936-42E0-B7BB-6CCEC1C2F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5DDE03-AB5F-4651-BF11-D403EFFDDF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F41754-C6CC-4B75-826E-5624F1EB71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F98F16-850C-408A-B6F0-9E1F372F8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530B5-4D73-4C94-8BEE-DF9DB5FC9FD7}" type="datetimeFigureOut">
              <a:rPr lang="en-US" smtClean="0"/>
              <a:t>7/20/2018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2E76CC-D9E8-4D7B-8BC5-7D5E55755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748AC8-E6BA-4080-974C-57C2C580E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B3D73-3BEF-4521-80F9-F6D0A6A5BA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454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01E921-8621-4AA8-9109-E5FA78A02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AEB4E5-2C11-4C37-ACE4-7047280482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DB50EA-879F-4D9D-AAE0-D917ABA053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A68432-5FBB-4E6D-88E4-1BF5AFBEF9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D9BD4A-381E-4810-BFC3-69A675F9FE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6A03BE3-A333-4955-A2C7-3FB4CE2D8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530B5-4D73-4C94-8BEE-DF9DB5FC9FD7}" type="datetimeFigureOut">
              <a:rPr lang="en-US" smtClean="0"/>
              <a:t>7/20/2018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D21C890-02B2-4EA1-90C6-BA95FA059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8F3AD54-FA55-4FB6-B7F0-77496A363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B3D73-3BEF-4521-80F9-F6D0A6A5BA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17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71CF38-0C7C-4E03-92AD-15DF914BFA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8CFACC-6F8E-453E-90E8-93DA8588D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530B5-4D73-4C94-8BEE-DF9DB5FC9FD7}" type="datetimeFigureOut">
              <a:rPr lang="en-US" smtClean="0"/>
              <a:t>7/20/2018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FCE5DC-46E8-4F70-B9D3-43FAE374E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CC1221-F20E-4806-B07E-9A89553AB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B3D73-3BEF-4521-80F9-F6D0A6A5BA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143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BFCDF-5B6D-4577-9526-699CB7A83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530B5-4D73-4C94-8BEE-DF9DB5FC9FD7}" type="datetimeFigureOut">
              <a:rPr lang="en-US" smtClean="0"/>
              <a:t>7/20/2018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9577734-FAAC-464B-8580-DF3277A4D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759F58-FEE5-4C48-9798-B2889E6B0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B3D73-3BEF-4521-80F9-F6D0A6A5BA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880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1B2B52-2950-427A-A066-551302EB7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6DD352-563A-4FF8-8452-806B2688DE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8717E1-1467-460B-B39F-6CCFF5D20D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5690ED-825A-4FC7-BAF2-1445EE19C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530B5-4D73-4C94-8BEE-DF9DB5FC9FD7}" type="datetimeFigureOut">
              <a:rPr lang="en-US" smtClean="0"/>
              <a:t>7/20/2018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CE084F-5F54-4300-81F5-E01956C80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22FBC1-15D9-4D1B-863A-357057EEF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B3D73-3BEF-4521-80F9-F6D0A6A5BA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453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792D4-A91A-4703-80B3-977C79629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DA4578E-18AF-48BC-A1B2-B551DC9CA4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AC4E2F-3CAC-4EDC-A138-54528FD09A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BFDA9A-5E24-46DB-8262-AB28A1694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530B5-4D73-4C94-8BEE-DF9DB5FC9FD7}" type="datetimeFigureOut">
              <a:rPr lang="en-US" smtClean="0"/>
              <a:t>7/20/2018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5F6C92-899A-4CDD-AEE0-EDC66A916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5EFBED-6B18-4BA7-AE25-5C1E3F79B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B3D73-3BEF-4521-80F9-F6D0A6A5BA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729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0AAC5F-27D9-4E83-AD29-47F78E607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DDCDFB-3916-4C74-9AFE-84A30CDD95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4C029D-31AD-43AE-A577-04574D7C01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6530B5-4D73-4C94-8BEE-DF9DB5FC9FD7}" type="datetimeFigureOut">
              <a:rPr lang="en-US" smtClean="0"/>
              <a:t>7/20/2018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895001-38FF-4138-B679-52B227A0C4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21194C-A5E5-48A9-876A-FE9FCC6C64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AB3D73-3BEF-4521-80F9-F6D0A6A5BA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251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D54CA-E103-4778-B6D1-6C38AA2E1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Learning Objectives</a:t>
            </a:r>
            <a:br>
              <a:rPr lang="en-US" dirty="0"/>
            </a:br>
            <a:r>
              <a:rPr lang="en-US" sz="6700" dirty="0"/>
              <a:t>Tax Reform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01DCC8-CD07-46F7-BEEE-874753BB58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After this presentation, the participants will be able to:</a:t>
            </a:r>
          </a:p>
          <a:p>
            <a:pPr lvl="0"/>
            <a:r>
              <a:rPr lang="en-US" dirty="0"/>
              <a:t>Define key provisions of the Tax Cuts and Jobs Act</a:t>
            </a:r>
          </a:p>
          <a:p>
            <a:pPr lvl="0"/>
            <a:r>
              <a:rPr lang="en-US" dirty="0"/>
              <a:t>Identify key provisions impacting your businesses, clients, and research</a:t>
            </a:r>
          </a:p>
          <a:p>
            <a:pPr lvl="0"/>
            <a:r>
              <a:rPr lang="en-US"/>
              <a:t>Determine how </a:t>
            </a:r>
            <a:r>
              <a:rPr lang="en-US" dirty="0"/>
              <a:t>to address these provisions and start modeling out their impact on your clients and business</a:t>
            </a:r>
          </a:p>
          <a:p>
            <a:pPr lvl="0"/>
            <a:r>
              <a:rPr lang="en-US" dirty="0"/>
              <a:t>Evaluate planning techniques available for 2018 moving forward.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0681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60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Learning Objectives Tax Reform Updates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Objectives Tax Reform Updates</dc:title>
  <dc:creator>John Repsis</dc:creator>
  <cp:lastModifiedBy>John Repsis</cp:lastModifiedBy>
  <cp:revision>3</cp:revision>
  <dcterms:created xsi:type="dcterms:W3CDTF">2018-07-20T19:21:07Z</dcterms:created>
  <dcterms:modified xsi:type="dcterms:W3CDTF">2018-07-20T19:33:52Z</dcterms:modified>
</cp:coreProperties>
</file>